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be8c6e5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be8c6e5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1be8c6e5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1be8c6e5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be8c6e5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be8c6e5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be8c6e5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1be8c6e5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be8c6e5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be8c6e5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be8c6e5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be8c6e5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be8c6e5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be8c6e5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be8c6e5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be8c6e5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be8c6e5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be8c6e5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be8c6e5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be8c6e5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2573036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2573036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be8c6e5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be8c6e5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1be8c6e5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1be8c6e5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be8c6e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be8c6e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be8c6e5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be8c6e5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be8c6e5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be8c6e5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be8c6e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be8c6e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557 city throughout the entire US states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be8c6e5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be8c6e5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be8c6e5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be8c6e5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be8c6e5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be8c6e5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5934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Household income and a student’s SAT scores</a:t>
            </a:r>
            <a:endParaRPr sz="3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Childers, Youngjung Choi, Alexander San Filippo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819150" y="272725"/>
            <a:ext cx="75057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Comparison Data Chart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75" y="885025"/>
            <a:ext cx="3535006" cy="3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06" y="885025"/>
            <a:ext cx="3550496" cy="3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4361100" y="2471825"/>
            <a:ext cx="421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819150" y="354150"/>
            <a:ext cx="75057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&amp; Regression Chart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50" y="1003350"/>
            <a:ext cx="5369777" cy="375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19150" y="354150"/>
            <a:ext cx="75057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&amp; Regression Chart</a:t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00" y="1080375"/>
            <a:ext cx="5002875" cy="34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-3270" l="-540" r="539" t="3269"/>
          <a:stretch/>
        </p:blipFill>
        <p:spPr>
          <a:xfrm>
            <a:off x="422725" y="810125"/>
            <a:ext cx="8298549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type="title"/>
          </p:nvPr>
        </p:nvSpPr>
        <p:spPr>
          <a:xfrm>
            <a:off x="937600" y="275750"/>
            <a:ext cx="7505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Avg. SAT BoxPlot Grouped by state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752550" y="2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Avg. income BoxPlot Grouped by state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-5290" l="960" r="-959" t="5290"/>
          <a:stretch/>
        </p:blipFill>
        <p:spPr>
          <a:xfrm>
            <a:off x="298075" y="814125"/>
            <a:ext cx="8547825" cy="4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856150" y="601375"/>
            <a:ext cx="7505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Lower vs Upper income comparison with SAT scores</a:t>
            </a:r>
            <a:endParaRPr sz="2400"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30725" y="1864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Max income = $80480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Min income = $26900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Lower buckets = Income is lower than $53690 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Upper </a:t>
            </a:r>
            <a:r>
              <a:rPr lang="en"/>
              <a:t>buckets = Income is higher than $53690  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0" l="0" r="-2322" t="0"/>
          <a:stretch/>
        </p:blipFill>
        <p:spPr>
          <a:xfrm>
            <a:off x="4221075" y="1209988"/>
            <a:ext cx="45265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75" y="2533350"/>
            <a:ext cx="4623950" cy="23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(income)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1160" r="-1160" t="0"/>
          <a:stretch/>
        </p:blipFill>
        <p:spPr>
          <a:xfrm>
            <a:off x="942775" y="1607800"/>
            <a:ext cx="7258449" cy="28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(SAT)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25" y="1636624"/>
            <a:ext cx="7265875" cy="29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Observations &amp; Ideas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819150" y="1512200"/>
            <a:ext cx="75057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★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Is there a relationship between household income and a student’s success on the SAT?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4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"There is a strong positive correlation between avg. household income and SAT scores.</a:t>
            </a:r>
            <a:endParaRPr sz="14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1" lang="en" sz="14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Null Hypothesis</a:t>
            </a:r>
            <a:r>
              <a:rPr lang="en" sz="14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"There is no correlation between income and SAT scores"</a:t>
            </a:r>
            <a:endParaRPr sz="14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Although there is a positive correlation between average household income and SAT scores, with a correlation coefficient of 0.23, it is a decidedly weak positive correlation.</a:t>
            </a:r>
            <a:endParaRPr b="1"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Although we can reject the null hypothesis based on these findings, we cannot accept the hypothesis that we started with.  This indicates that it was framed too narrowly.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1131200" y="3635600"/>
            <a:ext cx="626700" cy="3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819150" y="1887175"/>
            <a:ext cx="7505700" cy="25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DIfficulties Experienced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It was difficult to request APIs server to obtain SAT and location database.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Additional ideas to improve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Gathering more data for income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Some of the data only has one or two input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Adding housing price or cost of living data APIs to backup data.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82850" y="837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Requirements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590600"/>
            <a:ext cx="7505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Use pandas to clean and format our dataset(s)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Create a Jupyter Notebook describing the </a:t>
            </a:r>
            <a:r>
              <a:rPr b="1" lang="en" sz="1500"/>
              <a:t>Data exploration and cleanup </a:t>
            </a:r>
            <a:r>
              <a:rPr lang="en" sz="1500"/>
              <a:t>Process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Create a Jupyter Notebook illustrating the </a:t>
            </a:r>
            <a:r>
              <a:rPr b="1" lang="en" sz="1500"/>
              <a:t>final data analysis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Use Matplotlib to create a total of 6-8 visualization of our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Save PNG images of our visualizations to distribute to the class and instructional team, and inclusion in our presentation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 sz="1500"/>
              <a:t>Create a write-up summarizing our major finding. This should include a heading for each “question” you asked of our data and a short description of our finding and any relevant plots</a:t>
            </a:r>
            <a:endParaRPr sz="1500"/>
          </a:p>
        </p:txBody>
      </p:sp>
      <p:sp>
        <p:nvSpPr>
          <p:cNvPr id="136" name="Google Shape;136;p14"/>
          <p:cNvSpPr/>
          <p:nvPr/>
        </p:nvSpPr>
        <p:spPr>
          <a:xfrm rot="-1812189">
            <a:off x="6511004" y="4104438"/>
            <a:ext cx="2786703" cy="362701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guideline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25" y="1738363"/>
            <a:ext cx="4140500" cy="276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949225"/>
            <a:ext cx="75057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PURPOSE &amp; HYPOTHESIS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654525"/>
            <a:ext cx="75057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★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Is there a relationship between household income and a student’s success on the SAT?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"There is a strong positive correlation between avg. household income and SAT scores.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Null Hypothesis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"There is no correlation between income and SAT scores"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7" y="3239913"/>
            <a:ext cx="1919649" cy="11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200" y="3209835"/>
            <a:ext cx="2518225" cy="12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400" y="3159063"/>
            <a:ext cx="1919651" cy="127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2763754" y="3715150"/>
            <a:ext cx="420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+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5384629" y="3671675"/>
            <a:ext cx="420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324854" y="3631250"/>
            <a:ext cx="420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819150" y="901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BACKGROUND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819150" y="1598550"/>
            <a:ext cx="7505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★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Background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Each states have different average SAT scores and household income.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★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We analyzed several databases to find answers: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College scorecard data from U.S Department Of Education: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AVG_SAT score, city, states, zip code,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longitude and latitude.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US Census Data from 2018: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Household income, population and job occupation.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Combining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two main database by city and states.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Present graph and scatter data. (include heat map)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925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CLEANUP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779350" y="1879800"/>
            <a:ext cx="7505700" cy="23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Combining two major data into one CSV file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Mainly</a:t>
            </a:r>
            <a:r>
              <a:rPr lang="en" sz="1400"/>
              <a:t> used Vlookups (house income data’s city and state matches with SAT dataset)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Lat and Lon failures due to blank value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Elimination NaN values when combining house_income and SAT score data.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Dropna (pandas)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771375" y="39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CLEANUP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80399"/>
            <a:ext cx="7707251" cy="37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2451782" y="1318160"/>
            <a:ext cx="492175" cy="1010400"/>
          </a:xfrm>
          <a:custGeom>
            <a:rect b="b" l="l" r="r" t="t"/>
            <a:pathLst>
              <a:path extrusionOk="0" h="40416" w="19687">
                <a:moveTo>
                  <a:pt x="8302" y="1416"/>
                </a:moveTo>
                <a:cubicBezTo>
                  <a:pt x="-3510" y="6482"/>
                  <a:pt x="-2236" y="45019"/>
                  <a:pt x="9576" y="39953"/>
                </a:cubicBezTo>
                <a:cubicBezTo>
                  <a:pt x="21375" y="34892"/>
                  <a:pt x="22570" y="11599"/>
                  <a:pt x="14353" y="1735"/>
                </a:cubicBezTo>
                <a:cubicBezTo>
                  <a:pt x="12554" y="-424"/>
                  <a:pt x="8884" y="142"/>
                  <a:pt x="6073" y="14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18"/>
          <p:cNvSpPr/>
          <p:nvPr/>
        </p:nvSpPr>
        <p:spPr>
          <a:xfrm>
            <a:off x="2451782" y="3649435"/>
            <a:ext cx="492175" cy="1010400"/>
          </a:xfrm>
          <a:custGeom>
            <a:rect b="b" l="l" r="r" t="t"/>
            <a:pathLst>
              <a:path extrusionOk="0" h="40416" w="19687">
                <a:moveTo>
                  <a:pt x="8302" y="1416"/>
                </a:moveTo>
                <a:cubicBezTo>
                  <a:pt x="-3510" y="6482"/>
                  <a:pt x="-2236" y="45019"/>
                  <a:pt x="9576" y="39953"/>
                </a:cubicBezTo>
                <a:cubicBezTo>
                  <a:pt x="21375" y="34892"/>
                  <a:pt x="22570" y="11599"/>
                  <a:pt x="14353" y="1735"/>
                </a:cubicBezTo>
                <a:cubicBezTo>
                  <a:pt x="12554" y="-424"/>
                  <a:pt x="8884" y="142"/>
                  <a:pt x="6073" y="14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BAR GRAPH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lower quartile of income is: $44570.0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upper quartile of income is: $53380.0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interquartile range of income is: $8810.0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the median of income is: $47750.0 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average income is: $49432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Values below $31355.0 could be outliers.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Values above $66595.0 could be outliers.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16955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BAR GRAPH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idx="2" type="body"/>
          </p:nvPr>
        </p:nvSpPr>
        <p:spPr>
          <a:xfrm>
            <a:off x="46016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lower quartile of SAT scores is: 1059.0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upper quartile of SAT scores is: 1221.0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interquartile range of SAT scores is: 162.0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 median of SAT scores is: 1134.0 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average SAT score is : 1147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Values below 816.0 could be outliers.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Values above 1464.0 could be outliers.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18002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752450" y="251725"/>
            <a:ext cx="75057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Income vs SAT scores by states</a:t>
            </a:r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626050" y="976925"/>
            <a:ext cx="7795501" cy="3861775"/>
            <a:chOff x="626050" y="976925"/>
            <a:chExt cx="7795501" cy="3861775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50" y="976925"/>
              <a:ext cx="3685193" cy="3861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7068" y="976925"/>
              <a:ext cx="3654483" cy="3861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1"/>
          <p:cNvGrpSpPr/>
          <p:nvPr/>
        </p:nvGrpSpPr>
        <p:grpSpPr>
          <a:xfrm>
            <a:off x="626050" y="1130275"/>
            <a:ext cx="7758500" cy="3382225"/>
            <a:chOff x="626050" y="1130275"/>
            <a:chExt cx="7758500" cy="3382225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050" y="1130275"/>
              <a:ext cx="3658975" cy="33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78500" y="1130275"/>
              <a:ext cx="3606050" cy="3317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1"/>
          <p:cNvSpPr txBox="1"/>
          <p:nvPr/>
        </p:nvSpPr>
        <p:spPr>
          <a:xfrm>
            <a:off x="4361100" y="2619850"/>
            <a:ext cx="421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